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9039-6EB4-1E49-9BB1-965BB88D0513}" type="datetimeFigureOut">
              <a:rPr lang="de-DE" smtClean="0"/>
              <a:t>15.08.16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542-B155-E64A-9247-C741B4D62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73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9039-6EB4-1E49-9BB1-965BB88D0513}" type="datetimeFigureOut">
              <a:rPr lang="de-DE" smtClean="0"/>
              <a:t>15.08.16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542-B155-E64A-9247-C741B4D62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42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9039-6EB4-1E49-9BB1-965BB88D0513}" type="datetimeFigureOut">
              <a:rPr lang="de-DE" smtClean="0"/>
              <a:t>15.08.16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542-B155-E64A-9247-C741B4D62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64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9039-6EB4-1E49-9BB1-965BB88D0513}" type="datetimeFigureOut">
              <a:rPr lang="de-DE" smtClean="0"/>
              <a:t>15.08.16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542-B155-E64A-9247-C741B4D62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80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9039-6EB4-1E49-9BB1-965BB88D0513}" type="datetimeFigureOut">
              <a:rPr lang="de-DE" smtClean="0"/>
              <a:t>15.08.16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542-B155-E64A-9247-C741B4D62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08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9039-6EB4-1E49-9BB1-965BB88D0513}" type="datetimeFigureOut">
              <a:rPr lang="de-DE" smtClean="0"/>
              <a:t>15.08.16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542-B155-E64A-9247-C741B4D62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11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9039-6EB4-1E49-9BB1-965BB88D0513}" type="datetimeFigureOut">
              <a:rPr lang="de-DE" smtClean="0"/>
              <a:t>15.08.16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542-B155-E64A-9247-C741B4D62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37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9039-6EB4-1E49-9BB1-965BB88D0513}" type="datetimeFigureOut">
              <a:rPr lang="de-DE" smtClean="0"/>
              <a:t>15.08.16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542-B155-E64A-9247-C741B4D62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37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9039-6EB4-1E49-9BB1-965BB88D0513}" type="datetimeFigureOut">
              <a:rPr lang="de-DE" smtClean="0"/>
              <a:t>15.08.16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542-B155-E64A-9247-C741B4D62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6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9039-6EB4-1E49-9BB1-965BB88D0513}" type="datetimeFigureOut">
              <a:rPr lang="de-DE" smtClean="0"/>
              <a:t>15.08.16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542-B155-E64A-9247-C741B4D62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91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9039-6EB4-1E49-9BB1-965BB88D0513}" type="datetimeFigureOut">
              <a:rPr lang="de-DE" smtClean="0"/>
              <a:t>15.08.16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542-B155-E64A-9247-C741B4D62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82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A9039-6EB4-1E49-9BB1-965BB88D0513}" type="datetimeFigureOut">
              <a:rPr lang="de-DE" smtClean="0"/>
              <a:t>15.08.16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F3542-B155-E64A-9247-C741B4D62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33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latin typeface="Tahoma"/>
                <a:cs typeface="Tahoma"/>
              </a:rPr>
              <a:t>ZWISCHENKRIEGSZEIT</a:t>
            </a:r>
            <a:endParaRPr lang="de-DE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227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0"/>
            <a:ext cx="7276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9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28813" y="-1228814"/>
            <a:ext cx="6687026" cy="91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1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0"/>
            <a:ext cx="6578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1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9454" y="-1059455"/>
            <a:ext cx="6890760" cy="90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9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ahoma"/>
                <a:cs typeface="Tahoma"/>
              </a:rPr>
              <a:t>Auftrag Bildbetrachtung</a:t>
            </a:r>
            <a:endParaRPr lang="de-DE" b="1" dirty="0">
              <a:latin typeface="Tahoma"/>
              <a:cs typeface="Tahom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>
                <a:latin typeface="Tahoma"/>
                <a:cs typeface="Tahoma"/>
              </a:rPr>
              <a:t>Betrachtet gemeinsam das Bild. </a:t>
            </a:r>
          </a:p>
          <a:p>
            <a:pPr marL="0" indent="0">
              <a:buNone/>
            </a:pPr>
            <a:endParaRPr lang="de-DE" dirty="0" smtClean="0">
              <a:latin typeface="Tahoma"/>
              <a:cs typeface="Tahoma"/>
            </a:endParaRPr>
          </a:p>
          <a:p>
            <a:r>
              <a:rPr lang="de-DE" dirty="0" smtClean="0">
                <a:latin typeface="Tahoma"/>
                <a:cs typeface="Tahoma"/>
              </a:rPr>
              <a:t>Was seht ihr? Beschreibt so genau wie möglich.</a:t>
            </a:r>
          </a:p>
          <a:p>
            <a:pPr lvl="1"/>
            <a:r>
              <a:rPr lang="de-DE" dirty="0" smtClean="0">
                <a:latin typeface="Tahoma"/>
                <a:cs typeface="Tahoma"/>
              </a:rPr>
              <a:t>Personen? </a:t>
            </a:r>
          </a:p>
          <a:p>
            <a:pPr lvl="1"/>
            <a:r>
              <a:rPr lang="de-DE" dirty="0" smtClean="0">
                <a:latin typeface="Tahoma"/>
                <a:cs typeface="Tahoma"/>
              </a:rPr>
              <a:t>Gegenstände? </a:t>
            </a:r>
          </a:p>
          <a:p>
            <a:pPr lvl="1"/>
            <a:r>
              <a:rPr lang="de-DE" dirty="0" smtClean="0">
                <a:latin typeface="Tahoma"/>
                <a:cs typeface="Tahoma"/>
              </a:rPr>
              <a:t>Tätigkeiten?</a:t>
            </a:r>
          </a:p>
          <a:p>
            <a:pPr marL="457200" lvl="1" indent="0">
              <a:buNone/>
            </a:pPr>
            <a:endParaRPr lang="de-DE" dirty="0" smtClean="0">
              <a:latin typeface="Tahoma"/>
              <a:cs typeface="Tahoma"/>
            </a:endParaRPr>
          </a:p>
          <a:p>
            <a:r>
              <a:rPr lang="de-DE" dirty="0" smtClean="0">
                <a:latin typeface="Tahoma"/>
                <a:cs typeface="Tahoma"/>
              </a:rPr>
              <a:t>Formuliert einen passenden Satz unter jedes Bild auf </a:t>
            </a:r>
            <a:r>
              <a:rPr lang="de-DE" smtClean="0">
                <a:latin typeface="Tahoma"/>
                <a:cs typeface="Tahoma"/>
              </a:rPr>
              <a:t>dem Arbeitsblatt.</a:t>
            </a:r>
            <a:endParaRPr lang="de-DE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0782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1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7253" y="-1029558"/>
            <a:ext cx="6863714" cy="892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5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1600"/>
            <a:ext cx="60960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2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745"/>
            <a:ext cx="9144000" cy="51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9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05283" y="-1113284"/>
            <a:ext cx="673343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0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094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9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2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1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57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3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Macintosh PowerPoint</Application>
  <PresentationFormat>Bildschirmpräsentation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Office-Design</vt:lpstr>
      <vt:lpstr>ZWISCHENKRIEGSZEIT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Auftrag Bildbetrachtung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ZWISCHENKRIEGSZEIT</dc:title>
  <dc:creator>Eliane Manser</dc:creator>
  <cp:lastModifiedBy>Eliane Manser</cp:lastModifiedBy>
  <cp:revision>10</cp:revision>
  <dcterms:created xsi:type="dcterms:W3CDTF">2016-06-12T08:10:58Z</dcterms:created>
  <dcterms:modified xsi:type="dcterms:W3CDTF">2016-08-15T17:54:07Z</dcterms:modified>
</cp:coreProperties>
</file>