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8C6A-851E-9947-8ABD-C272B2E59476}" type="datetimeFigureOut">
              <a:rPr lang="de-DE" smtClean="0"/>
              <a:t>24.07.16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919D-8DEE-FA44-A99E-2FE6EA5198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4457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8C6A-851E-9947-8ABD-C272B2E59476}" type="datetimeFigureOut">
              <a:rPr lang="de-DE" smtClean="0"/>
              <a:t>24.07.16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919D-8DEE-FA44-A99E-2FE6EA5198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6467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8C6A-851E-9947-8ABD-C272B2E59476}" type="datetimeFigureOut">
              <a:rPr lang="de-DE" smtClean="0"/>
              <a:t>24.07.16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919D-8DEE-FA44-A99E-2FE6EA5198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1909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8C6A-851E-9947-8ABD-C272B2E59476}" type="datetimeFigureOut">
              <a:rPr lang="de-DE" smtClean="0"/>
              <a:t>24.07.16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919D-8DEE-FA44-A99E-2FE6EA5198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5304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8C6A-851E-9947-8ABD-C272B2E59476}" type="datetimeFigureOut">
              <a:rPr lang="de-DE" smtClean="0"/>
              <a:t>24.07.16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919D-8DEE-FA44-A99E-2FE6EA5198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5069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8C6A-851E-9947-8ABD-C272B2E59476}" type="datetimeFigureOut">
              <a:rPr lang="de-DE" smtClean="0"/>
              <a:t>24.07.16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919D-8DEE-FA44-A99E-2FE6EA5198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1100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8C6A-851E-9947-8ABD-C272B2E59476}" type="datetimeFigureOut">
              <a:rPr lang="de-DE" smtClean="0"/>
              <a:t>24.07.16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919D-8DEE-FA44-A99E-2FE6EA5198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2180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8C6A-851E-9947-8ABD-C272B2E59476}" type="datetimeFigureOut">
              <a:rPr lang="de-DE" smtClean="0"/>
              <a:t>24.07.16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919D-8DEE-FA44-A99E-2FE6EA5198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0702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8C6A-851E-9947-8ABD-C272B2E59476}" type="datetimeFigureOut">
              <a:rPr lang="de-DE" smtClean="0"/>
              <a:t>24.07.16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919D-8DEE-FA44-A99E-2FE6EA5198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333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8C6A-851E-9947-8ABD-C272B2E59476}" type="datetimeFigureOut">
              <a:rPr lang="de-DE" smtClean="0"/>
              <a:t>24.07.16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919D-8DEE-FA44-A99E-2FE6EA5198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5244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8C6A-851E-9947-8ABD-C272B2E59476}" type="datetimeFigureOut">
              <a:rPr lang="de-DE" smtClean="0"/>
              <a:t>24.07.16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919D-8DEE-FA44-A99E-2FE6EA5198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677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E8C6A-851E-9947-8ABD-C272B2E59476}" type="datetimeFigureOut">
              <a:rPr lang="de-DE" smtClean="0"/>
              <a:t>24.07.16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F919D-8DEE-FA44-A99E-2FE6EA5198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7236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-Dokument1.docx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 smtClean="0">
                <a:latin typeface="Tahoma"/>
                <a:cs typeface="Tahoma"/>
              </a:rPr>
              <a:t>REFORMATION</a:t>
            </a:r>
            <a:endParaRPr lang="de-DE" b="1" dirty="0">
              <a:latin typeface="Tahoma"/>
              <a:cs typeface="Tahoma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7113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7482569"/>
              </p:ext>
            </p:extLst>
          </p:nvPr>
        </p:nvGraphicFramePr>
        <p:xfrm>
          <a:off x="122238" y="1523372"/>
          <a:ext cx="11510962" cy="382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Dokument" r:id="rId3" imgW="5918200" imgH="1968500" progId="Word.Document.12">
                  <p:embed/>
                </p:oleObj>
              </mc:Choice>
              <mc:Fallback>
                <p:oleObj name="Dokument" r:id="rId3" imgW="5918200" imgH="19685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2238" y="1523372"/>
                        <a:ext cx="11510962" cy="3827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/>
          <p:cNvSpPr/>
          <p:nvPr/>
        </p:nvSpPr>
        <p:spPr>
          <a:xfrm>
            <a:off x="135332" y="5171235"/>
            <a:ext cx="872369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de-DE" sz="2800" dirty="0">
                <a:latin typeface="Tahoma"/>
                <a:cs typeface="Tahoma"/>
              </a:rPr>
              <a:t>Im Sekretariat erhaltet ihr Antragsformulare, die ihr mit Name, Klasse und Anliegen ausfüllen und unterschreiben müsst. </a:t>
            </a:r>
            <a:endParaRPr lang="de-CH" sz="2800" dirty="0">
              <a:latin typeface="Tahoma"/>
              <a:cs typeface="Tahoma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35332" y="222424"/>
            <a:ext cx="87236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de-DE" sz="2800" dirty="0" smtClean="0">
                <a:latin typeface="Tahoma"/>
                <a:cs typeface="Tahoma"/>
              </a:rPr>
              <a:t>Die Schulleitung hat aufgrund von Geldnot folgendes beschlossen:</a:t>
            </a:r>
            <a:endParaRPr lang="de-CH" sz="28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850213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Macintosh PowerPoint</Application>
  <PresentationFormat>Bildschirmpräsentation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Office-Design</vt:lpstr>
      <vt:lpstr>Microsoft Word-Dokument</vt:lpstr>
      <vt:lpstr>REFORMATION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REFORMATION</dc:title>
  <dc:creator>Eliane Manser</dc:creator>
  <cp:lastModifiedBy>Eliane Manser</cp:lastModifiedBy>
  <cp:revision>6</cp:revision>
  <dcterms:created xsi:type="dcterms:W3CDTF">2016-06-11T14:32:23Z</dcterms:created>
  <dcterms:modified xsi:type="dcterms:W3CDTF">2016-07-24T19:21:10Z</dcterms:modified>
</cp:coreProperties>
</file>