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1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48-5CBD-4A49-B929-C3D2D15870D8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A29-CFE5-614F-9865-CC5F27FF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90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48-5CBD-4A49-B929-C3D2D15870D8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A29-CFE5-614F-9865-CC5F27FF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9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48-5CBD-4A49-B929-C3D2D15870D8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A29-CFE5-614F-9865-CC5F27FF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89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48-5CBD-4A49-B929-C3D2D15870D8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A29-CFE5-614F-9865-CC5F27FF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59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48-5CBD-4A49-B929-C3D2D15870D8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A29-CFE5-614F-9865-CC5F27FF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53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48-5CBD-4A49-B929-C3D2D15870D8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A29-CFE5-614F-9865-CC5F27FF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46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48-5CBD-4A49-B929-C3D2D15870D8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A29-CFE5-614F-9865-CC5F27FF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59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48-5CBD-4A49-B929-C3D2D15870D8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A29-CFE5-614F-9865-CC5F27FF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20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48-5CBD-4A49-B929-C3D2D15870D8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A29-CFE5-614F-9865-CC5F27FF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76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48-5CBD-4A49-B929-C3D2D15870D8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A29-CFE5-614F-9865-CC5F27FF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4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8648-5CBD-4A49-B929-C3D2D15870D8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0A29-CFE5-614F-9865-CC5F27FF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6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8648-5CBD-4A49-B929-C3D2D15870D8}" type="datetimeFigureOut">
              <a:rPr lang="de-DE" smtClean="0"/>
              <a:t>18.06.16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B0A29-CFE5-614F-9865-CC5F27FF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19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latin typeface="Tahoma"/>
                <a:cs typeface="Tahoma"/>
              </a:rPr>
              <a:t>	</a:t>
            </a:r>
            <a:r>
              <a:rPr lang="de-DE" b="1" dirty="0" smtClean="0">
                <a:latin typeface="Tahoma"/>
                <a:cs typeface="Tahoma"/>
              </a:rPr>
              <a:t>INDUSTRIALISIERUNG</a:t>
            </a:r>
            <a:endParaRPr lang="de-DE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0128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54000"/>
            <a:ext cx="87376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6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"/>
            <a:ext cx="9144000" cy="676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100"/>
            <a:ext cx="9144000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62684" y="-762686"/>
            <a:ext cx="6887273" cy="841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0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0"/>
            <a:ext cx="7513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0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683" y="-18802"/>
            <a:ext cx="4827515" cy="6876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805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Bildschirmpräsentation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 INDUSTRIALISIERUNG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INDUSTRIALISIERUNG</dc:title>
  <dc:creator>Eliane Manser</dc:creator>
  <cp:lastModifiedBy>Eliane Manser</cp:lastModifiedBy>
  <cp:revision>6</cp:revision>
  <dcterms:created xsi:type="dcterms:W3CDTF">2016-06-12T12:11:41Z</dcterms:created>
  <dcterms:modified xsi:type="dcterms:W3CDTF">2016-06-18T15:01:53Z</dcterms:modified>
</cp:coreProperties>
</file>