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45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5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96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4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1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19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09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4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95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90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62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A9AE-DD0A-A841-AB48-4592C5B99C34}" type="datetimeFigureOut">
              <a:rPr lang="de-DE" smtClean="0"/>
              <a:t>24.07.16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94A2-96BC-524C-BC98-58055674F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66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IMPERIALISMUS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0625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5456"/>
            <a:ext cx="9157299" cy="558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9812" y="6143059"/>
            <a:ext cx="8065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9: </a:t>
            </a:r>
            <a:r>
              <a:rPr lang="de-DE" sz="1100" dirty="0" smtClean="0">
                <a:latin typeface="Tahoma"/>
                <a:cs typeface="Tahoma"/>
              </a:rPr>
              <a:t>Sammelbild „Menschenfresser! lebend“, Seeligs </a:t>
            </a:r>
            <a:r>
              <a:rPr lang="de-DE" sz="1100" dirty="0" err="1" smtClean="0">
                <a:latin typeface="Tahoma"/>
                <a:cs typeface="Tahoma"/>
              </a:rPr>
              <a:t>Kaffesurrogate</a:t>
            </a:r>
            <a:r>
              <a:rPr lang="de-DE" sz="1100" dirty="0" smtClean="0">
                <a:latin typeface="Tahoma"/>
                <a:cs typeface="Tahoma"/>
              </a:rPr>
              <a:t>, nach 1900</a:t>
            </a:r>
            <a:r>
              <a:rPr lang="de-DE" sz="1100" b="1" dirty="0" smtClean="0">
                <a:latin typeface="Tahoma"/>
                <a:cs typeface="Tahoma"/>
              </a:rPr>
              <a:t> 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5129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1729740"/>
            <a:ext cx="6624320" cy="31197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30960" y="4852622"/>
            <a:ext cx="692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10: </a:t>
            </a:r>
            <a:r>
              <a:rPr lang="de-DE" sz="1100" dirty="0" smtClean="0">
                <a:latin typeface="Tahoma"/>
                <a:cs typeface="Tahoma"/>
              </a:rPr>
              <a:t>Zeitungsartikel, Negerdorf, Stadtgrenze </a:t>
            </a:r>
            <a:r>
              <a:rPr lang="de-DE" sz="1100" dirty="0" err="1" smtClean="0">
                <a:latin typeface="Tahoma"/>
                <a:cs typeface="Tahoma"/>
              </a:rPr>
              <a:t>Altstetten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2737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6-06-10 um 16.37.24 (2)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70448" y="-787066"/>
            <a:ext cx="6203771" cy="855538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16200000">
            <a:off x="5636594" y="3264809"/>
            <a:ext cx="6324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11:</a:t>
            </a:r>
            <a:r>
              <a:rPr lang="is-IS" sz="1100" dirty="0" smtClean="0"/>
              <a:t> </a:t>
            </a:r>
            <a:r>
              <a:rPr lang="de-DE" sz="1100" dirty="0" smtClean="0">
                <a:latin typeface="Tahoma"/>
                <a:cs typeface="Tahoma"/>
              </a:rPr>
              <a:t>Ankündigung Völkerschau „Amazonen“, 1891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17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462834" cy="62239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39900" y="6284576"/>
            <a:ext cx="692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12: </a:t>
            </a:r>
            <a:r>
              <a:rPr lang="de-DE" sz="1100" dirty="0" smtClean="0">
                <a:latin typeface="Tahoma"/>
                <a:cs typeface="Tahoma"/>
              </a:rPr>
              <a:t>Inserat für eine Völkerschau in Aarau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5260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65794"/>
            <a:ext cx="4665980" cy="622130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71700" y="6415380"/>
            <a:ext cx="4039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13: </a:t>
            </a:r>
            <a:r>
              <a:rPr lang="de-DE" sz="1100" dirty="0" smtClean="0">
                <a:latin typeface="Tahoma"/>
                <a:cs typeface="Tahoma"/>
              </a:rPr>
              <a:t>Plakat Völkerschau in Stuttgart, 1928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362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9198"/>
            <a:ext cx="9144000" cy="1143000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Tahoma"/>
                <a:cs typeface="Tahoma"/>
              </a:rPr>
              <a:t>Wer organisierte eine Völkerschau?</a:t>
            </a:r>
            <a:endParaRPr lang="de-DE" sz="72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386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9198"/>
            <a:ext cx="9144000" cy="1143000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Tahoma"/>
                <a:cs typeface="Tahoma"/>
              </a:rPr>
              <a:t>Objekte – wer wurde ausgestellt</a:t>
            </a:r>
            <a:r>
              <a:rPr lang="de-DE" sz="7200" b="1" dirty="0">
                <a:latin typeface="Tahoma"/>
                <a:cs typeface="Tahom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452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9198"/>
            <a:ext cx="9144000" cy="1143000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Tahoma"/>
                <a:cs typeface="Tahoma"/>
              </a:rPr>
              <a:t>Werbung</a:t>
            </a:r>
            <a:endParaRPr lang="de-DE" sz="72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452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9198"/>
            <a:ext cx="9144000" cy="1143000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Tahoma"/>
                <a:cs typeface="Tahoma"/>
              </a:rPr>
              <a:t>Wo fanden Völkerschauen statt?</a:t>
            </a:r>
            <a:endParaRPr lang="de-DE" sz="72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452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9198"/>
            <a:ext cx="9144000" cy="1143000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Tahoma"/>
                <a:cs typeface="Tahoma"/>
              </a:rPr>
              <a:t>Wie lief eine Völkerschau ab?</a:t>
            </a:r>
            <a:endParaRPr lang="de-DE" sz="72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45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" y="0"/>
            <a:ext cx="8065581" cy="64508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0860" y="6499273"/>
            <a:ext cx="8065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1: </a:t>
            </a:r>
            <a:r>
              <a:rPr lang="de-DE" sz="1100" dirty="0" smtClean="0">
                <a:latin typeface="Tahoma"/>
                <a:cs typeface="Tahoma"/>
              </a:rPr>
              <a:t>Ausstellungsplakat für einen Auftritt von Afrikanerinnen und Afrikanern im Panoptikum, Lithografie, Berlin 1913  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0402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69198"/>
            <a:ext cx="9144000" cy="1143000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Tahoma"/>
                <a:cs typeface="Tahoma"/>
              </a:rPr>
              <a:t>Reaktionen auf die Völkerschauen</a:t>
            </a:r>
            <a:endParaRPr lang="de-DE" sz="72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452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cintosh HD:Users:Eliane:Desktop:SCan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777999" y="-1107439"/>
            <a:ext cx="5588002" cy="914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65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OSHIBA:kjbjkb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603375" y="-1149986"/>
            <a:ext cx="5937250" cy="9144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96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1" t="3214" r="4134" b="3637"/>
          <a:stretch/>
        </p:blipFill>
        <p:spPr>
          <a:xfrm>
            <a:off x="375803" y="116620"/>
            <a:ext cx="8410212" cy="63882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16" y="6525189"/>
            <a:ext cx="8065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2: </a:t>
            </a:r>
            <a:r>
              <a:rPr lang="de-DE" sz="1100" dirty="0" smtClean="0">
                <a:latin typeface="Tahoma"/>
                <a:cs typeface="Tahoma"/>
              </a:rPr>
              <a:t>Ausstellungsplakat die </a:t>
            </a:r>
            <a:r>
              <a:rPr lang="de-DE" sz="1100" dirty="0">
                <a:latin typeface="Tahoma"/>
                <a:cs typeface="Tahoma"/>
              </a:rPr>
              <a:t>Völkerschau „Die </a:t>
            </a:r>
            <a:r>
              <a:rPr lang="de-DE" sz="1100" dirty="0" err="1">
                <a:latin typeface="Tahoma"/>
                <a:cs typeface="Tahoma"/>
              </a:rPr>
              <a:t>Weisse</a:t>
            </a:r>
            <a:r>
              <a:rPr lang="de-DE" sz="1100" dirty="0">
                <a:latin typeface="Tahoma"/>
                <a:cs typeface="Tahoma"/>
              </a:rPr>
              <a:t> Negerin</a:t>
            </a:r>
            <a:r>
              <a:rPr lang="de-DE" sz="1100" dirty="0" smtClean="0">
                <a:latin typeface="Tahoma"/>
                <a:cs typeface="Tahoma"/>
              </a:rPr>
              <a:t>“, </a:t>
            </a:r>
            <a:r>
              <a:rPr lang="de-DE" sz="1100" dirty="0" err="1" smtClean="0">
                <a:latin typeface="Tahoma"/>
                <a:cs typeface="Tahoma"/>
              </a:rPr>
              <a:t>Neuköln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6980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b="7003"/>
          <a:stretch/>
        </p:blipFill>
        <p:spPr>
          <a:xfrm>
            <a:off x="0" y="88901"/>
            <a:ext cx="9144000" cy="62086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16" y="6382651"/>
            <a:ext cx="8065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3: </a:t>
            </a:r>
            <a:r>
              <a:rPr lang="de-DE" sz="1100" dirty="0" smtClean="0">
                <a:latin typeface="Tahoma"/>
                <a:cs typeface="Tahoma"/>
              </a:rPr>
              <a:t>Anzeige im „Leipziger Tagblatt“ vom 25.07.1894 der Menschenschau „Suaheli-Karawane“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3991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80" y="38100"/>
            <a:ext cx="8643465" cy="63928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4639" y="6382651"/>
            <a:ext cx="85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4: </a:t>
            </a:r>
            <a:r>
              <a:rPr lang="de-DE" sz="1100" dirty="0">
                <a:latin typeface="Tahoma"/>
                <a:cs typeface="Tahoma"/>
              </a:rPr>
              <a:t>„Eine samoanische Eva“: Das Plakat für die Samoa-Schau von 1900/01 spielt mit den Klischees in europäischen Vorstellungen – allerdings gibt es keine Schlangen in Samoa.</a:t>
            </a:r>
          </a:p>
        </p:txBody>
      </p:sp>
    </p:spTree>
    <p:extLst>
      <p:ext uri="{BB962C8B-B14F-4D97-AF65-F5344CB8AC3E}">
        <p14:creationId xmlns:p14="http://schemas.microsoft.com/office/powerpoint/2010/main" val="16116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16-06-10 um 16.18.05 (2)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075"/>
            <a:ext cx="8755942" cy="62729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6919729" y="4418355"/>
            <a:ext cx="4017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5: </a:t>
            </a:r>
            <a:r>
              <a:rPr lang="de-DE" sz="1100" dirty="0" smtClean="0">
                <a:latin typeface="Tahoma"/>
                <a:cs typeface="Tahoma"/>
              </a:rPr>
              <a:t>Plakat Völkerschau, Basel 1932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823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977900"/>
            <a:ext cx="7493000" cy="4902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5500" y="5900393"/>
            <a:ext cx="8065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6: </a:t>
            </a:r>
            <a:r>
              <a:rPr lang="de-DE" sz="1100" dirty="0" smtClean="0">
                <a:latin typeface="Tahoma"/>
                <a:cs typeface="Tahoma"/>
              </a:rPr>
              <a:t>Ankündigung der Singalesen-Truppe, 1886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8119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11498" y="-835109"/>
            <a:ext cx="6181597" cy="86045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5636594" y="3180171"/>
            <a:ext cx="6324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7: </a:t>
            </a:r>
            <a:r>
              <a:rPr lang="de-DE" sz="1100" dirty="0" smtClean="0">
                <a:latin typeface="Tahoma"/>
                <a:cs typeface="Tahoma"/>
              </a:rPr>
              <a:t>Werbeplakat </a:t>
            </a:r>
            <a:r>
              <a:rPr lang="de-DE" sz="1100" dirty="0">
                <a:latin typeface="Tahoma"/>
                <a:cs typeface="Tahoma"/>
              </a:rPr>
              <a:t>von R. </a:t>
            </a:r>
            <a:r>
              <a:rPr lang="de-DE" sz="1100" dirty="0" err="1">
                <a:latin typeface="Tahoma"/>
                <a:cs typeface="Tahoma"/>
              </a:rPr>
              <a:t>Labasque</a:t>
            </a:r>
            <a:r>
              <a:rPr lang="de-DE" sz="1100" dirty="0">
                <a:latin typeface="Tahoma"/>
                <a:cs typeface="Tahoma"/>
              </a:rPr>
              <a:t> für die </a:t>
            </a:r>
            <a:r>
              <a:rPr lang="de-DE" sz="1100" dirty="0" smtClean="0">
                <a:latin typeface="Tahoma"/>
                <a:cs typeface="Tahoma"/>
              </a:rPr>
              <a:t>Völkerausstellung </a:t>
            </a:r>
            <a:r>
              <a:rPr lang="de-DE" sz="1100" dirty="0">
                <a:latin typeface="Tahoma"/>
                <a:cs typeface="Tahoma"/>
              </a:rPr>
              <a:t>„Negerdorf aus dem Senegal“ im </a:t>
            </a:r>
            <a:r>
              <a:rPr lang="de-DE" sz="1100" dirty="0" err="1">
                <a:latin typeface="Tahoma"/>
                <a:cs typeface="Tahoma"/>
              </a:rPr>
              <a:t>Zoolo</a:t>
            </a:r>
            <a:r>
              <a:rPr lang="de-DE" sz="1100" dirty="0">
                <a:latin typeface="Tahoma"/>
                <a:cs typeface="Tahoma"/>
              </a:rPr>
              <a:t>- gischen Garten </a:t>
            </a:r>
            <a:r>
              <a:rPr lang="de-DE" sz="1100" dirty="0" smtClean="0">
                <a:latin typeface="Tahoma"/>
                <a:cs typeface="Tahoma"/>
              </a:rPr>
              <a:t>Basel, </a:t>
            </a:r>
            <a:r>
              <a:rPr lang="is-IS" sz="1100" dirty="0" smtClean="0">
                <a:latin typeface="Tahoma"/>
                <a:cs typeface="Tahoma"/>
              </a:rPr>
              <a:t>1926 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854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51116" y="-829558"/>
            <a:ext cx="5429651" cy="838456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5636594" y="3264809"/>
            <a:ext cx="6324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Tahoma"/>
                <a:cs typeface="Tahoma"/>
              </a:rPr>
              <a:t>Abbildung 8:</a:t>
            </a:r>
            <a:r>
              <a:rPr lang="is-IS" sz="1100" dirty="0" smtClean="0"/>
              <a:t> </a:t>
            </a:r>
            <a:r>
              <a:rPr lang="de-DE" sz="1100" dirty="0">
                <a:latin typeface="Tahoma"/>
                <a:cs typeface="Tahoma"/>
              </a:rPr>
              <a:t>Werbeplakat für die „Feuer-länder“-Ausstellung in München, 1882</a:t>
            </a:r>
            <a:r>
              <a:rPr lang="de-CH" sz="1100" dirty="0">
                <a:latin typeface="Tahoma"/>
                <a:cs typeface="Tahoma"/>
              </a:rPr>
              <a:t> </a:t>
            </a:r>
            <a:endParaRPr lang="de-DE" sz="1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026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Bildschirmpräsentation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IMPERIALISMUS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Wer organisierte eine Völkerschau?</vt:lpstr>
      <vt:lpstr>Objekte – wer wurde ausgestellt?</vt:lpstr>
      <vt:lpstr>Werbung</vt:lpstr>
      <vt:lpstr>Wo fanden Völkerschauen statt?</vt:lpstr>
      <vt:lpstr>Wie lief eine Völkerschau ab?</vt:lpstr>
      <vt:lpstr>Reaktionen auf die Völkerschauen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KOLONIALISMUS</dc:title>
  <dc:creator>Eliane Manser</dc:creator>
  <cp:lastModifiedBy>Eliane Manser</cp:lastModifiedBy>
  <cp:revision>21</cp:revision>
  <dcterms:created xsi:type="dcterms:W3CDTF">2016-06-10T14:04:09Z</dcterms:created>
  <dcterms:modified xsi:type="dcterms:W3CDTF">2016-07-24T19:08:32Z</dcterms:modified>
</cp:coreProperties>
</file>