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58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60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4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0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7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64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81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9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80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75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44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255CC-F7AF-C840-9C29-6CB5B985E42D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D9A2-8000-D940-A520-97DE37486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2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Tahoma"/>
                <a:cs typeface="Tahoma"/>
              </a:rPr>
              <a:t/>
            </a:r>
            <a:br>
              <a:rPr lang="de-DE" b="1" dirty="0" smtClean="0">
                <a:latin typeface="Tahoma"/>
                <a:cs typeface="Tahoma"/>
              </a:rPr>
            </a:br>
            <a:r>
              <a:rPr lang="de-DE" b="1" dirty="0" smtClean="0">
                <a:latin typeface="Tahoma"/>
                <a:cs typeface="Tahoma"/>
              </a:rPr>
              <a:t>HOLOCAUST</a:t>
            </a:r>
            <a:r>
              <a:rPr lang="de-DE" b="1" dirty="0">
                <a:latin typeface="Tahoma"/>
                <a:cs typeface="Tahoma"/>
              </a:rPr>
              <a:t/>
            </a:r>
            <a:br>
              <a:rPr lang="de-DE" b="1" dirty="0">
                <a:latin typeface="Tahoma"/>
                <a:cs typeface="Tahoma"/>
              </a:rPr>
            </a:br>
            <a:r>
              <a:rPr lang="de-DE" b="1" dirty="0" smtClean="0">
                <a:latin typeface="Tahoma"/>
                <a:cs typeface="Tahoma"/>
              </a:rPr>
              <a:t/>
            </a:r>
            <a:br>
              <a:rPr lang="de-DE" b="1" dirty="0" smtClean="0">
                <a:latin typeface="Tahoma"/>
                <a:cs typeface="Tahoma"/>
              </a:rPr>
            </a:br>
            <a:r>
              <a:rPr lang="de-DE" dirty="0" smtClean="0">
                <a:latin typeface="Tahoma"/>
                <a:cs typeface="Tahoma"/>
              </a:rPr>
              <a:t>Verfolgung und </a:t>
            </a:r>
            <a:r>
              <a:rPr lang="de-DE" dirty="0">
                <a:latin typeface="Tahoma"/>
                <a:cs typeface="Tahoma"/>
              </a:rPr>
              <a:t>V</a:t>
            </a:r>
            <a:r>
              <a:rPr lang="de-DE" dirty="0" smtClean="0">
                <a:latin typeface="Tahoma"/>
                <a:cs typeface="Tahoma"/>
              </a:rPr>
              <a:t>ernichtung in der NS-</a:t>
            </a:r>
            <a:r>
              <a:rPr lang="de-DE" dirty="0">
                <a:latin typeface="Tahoma"/>
                <a:cs typeface="Tahoma"/>
              </a:rPr>
              <a:t>Z</a:t>
            </a:r>
            <a:r>
              <a:rPr lang="de-DE" dirty="0" smtClean="0">
                <a:latin typeface="Tahoma"/>
                <a:cs typeface="Tahoma"/>
              </a:rPr>
              <a:t>eit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697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6-06-18 um 21.07.58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1" t="22794" r="30079" b="22543"/>
          <a:stretch/>
        </p:blipFill>
        <p:spPr>
          <a:xfrm>
            <a:off x="2822306" y="0"/>
            <a:ext cx="3299927" cy="68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 HOLOCAUST  Verfolgung und Vernichtung in der NS-Zeit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HOLOCAUST  Verfolgung und Vernichtung in der NS-Zeit</dc:title>
  <dc:creator>Eliane Manser</dc:creator>
  <cp:lastModifiedBy>Eliane Manser</cp:lastModifiedBy>
  <cp:revision>1</cp:revision>
  <dcterms:created xsi:type="dcterms:W3CDTF">2016-06-18T19:06:07Z</dcterms:created>
  <dcterms:modified xsi:type="dcterms:W3CDTF">2016-06-18T19:14:54Z</dcterms:modified>
</cp:coreProperties>
</file>