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4" r:id="rId7"/>
    <p:sldId id="265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19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52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96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37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0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712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45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37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34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99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88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97013-2808-1A47-8194-D502489DDD27}" type="datetimeFigureOut">
              <a:rPr lang="de-DE" smtClean="0"/>
              <a:t>08.08.16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398B-1769-264D-AEF9-CCA1CD3EBF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702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de-DE" b="1" dirty="0" smtClean="0">
                <a:latin typeface="Tahoma"/>
                <a:cs typeface="Tahoma"/>
              </a:rPr>
              <a:t>FRANZÖSISCHE REVOLUTION</a:t>
            </a:r>
            <a:endParaRPr lang="de-DE" b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974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500"/>
            <a:ext cx="9144000" cy="317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8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FRZR_1_Zeitungsartikel_Sturm_Bastil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10963" r="9957" b="77483"/>
          <a:stretch/>
        </p:blipFill>
        <p:spPr>
          <a:xfrm>
            <a:off x="114510" y="1504297"/>
            <a:ext cx="8836619" cy="1813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900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RZR_1_Zeitungsartikel_Sturm_Bastill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10963" r="9957" b="36296"/>
          <a:stretch/>
        </p:blipFill>
        <p:spPr>
          <a:xfrm>
            <a:off x="1554480" y="447039"/>
            <a:ext cx="6370320" cy="5967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734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Tahoma"/>
                <a:cs typeface="Tahoma"/>
              </a:rPr>
              <a:t>Auftrag Comic</a:t>
            </a:r>
            <a:endParaRPr lang="de-DE" b="1" dirty="0">
              <a:latin typeface="Tahoma"/>
              <a:cs typeface="Tahom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6644" cy="4525963"/>
          </a:xfrm>
        </p:spPr>
        <p:txBody>
          <a:bodyPr/>
          <a:lstStyle/>
          <a:p>
            <a:r>
              <a:rPr lang="de-DE" dirty="0" smtClean="0">
                <a:latin typeface="Tahoma"/>
                <a:cs typeface="Tahoma"/>
              </a:rPr>
              <a:t>Zeichnet einen Comic mit 8 Bildern.</a:t>
            </a:r>
          </a:p>
          <a:p>
            <a:r>
              <a:rPr lang="de-DE" dirty="0" smtClean="0">
                <a:latin typeface="Tahoma"/>
                <a:cs typeface="Tahoma"/>
              </a:rPr>
              <a:t>Achtet auf eine logische Reihenfolge.</a:t>
            </a:r>
          </a:p>
          <a:p>
            <a:r>
              <a:rPr lang="de-DE" dirty="0" smtClean="0">
                <a:latin typeface="Tahoma"/>
                <a:cs typeface="Tahoma"/>
              </a:rPr>
              <a:t>Seid kreativ (Sprechblasen, Geräuschbilder, etc.)</a:t>
            </a:r>
          </a:p>
          <a:p>
            <a:endParaRPr lang="de-DE" dirty="0">
              <a:latin typeface="Tahoma"/>
              <a:cs typeface="Tahoma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602" y="1717753"/>
            <a:ext cx="4112198" cy="411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2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546100"/>
            <a:ext cx="86360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3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5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2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Macintosh PowerPoint</Application>
  <PresentationFormat>Bildschirmpräsentation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FRANZÖSISCHE REVOLUTION</vt:lpstr>
      <vt:lpstr>PowerPoint-Präsentation</vt:lpstr>
      <vt:lpstr>PowerPoint-Präsentation</vt:lpstr>
      <vt:lpstr>Auftrag Comic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FRANZÖSISCHE REVOLUTION</dc:title>
  <dc:creator>Eliane Manser</dc:creator>
  <cp:lastModifiedBy>Eliane Manser</cp:lastModifiedBy>
  <cp:revision>11</cp:revision>
  <dcterms:created xsi:type="dcterms:W3CDTF">2016-06-11T19:57:03Z</dcterms:created>
  <dcterms:modified xsi:type="dcterms:W3CDTF">2016-08-08T15:22:21Z</dcterms:modified>
</cp:coreProperties>
</file>