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53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5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83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60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55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73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22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64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60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70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FDA5D-2553-E94B-B4CC-C6A09611ED14}" type="datetimeFigureOut">
              <a:rPr lang="de-DE" smtClean="0"/>
              <a:t>10.06.16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A277-87F3-614E-83E2-24D79E53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ENTDECKUNGEN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3105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::::::::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1490"/>
            <a:ext cx="9074150" cy="552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17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9290"/>
            <a:ext cx="9032240" cy="525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14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680"/>
            <a:ext cx="9144000" cy="538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7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8654"/>
            <a:ext cx="9144000" cy="513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75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0110"/>
            <a:ext cx="9072880" cy="47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79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"/>
            <a:ext cx="9144000" cy="558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2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16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Bildschirmpräsentation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ENTDECKUNGEN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Eliane Manser</dc:creator>
  <cp:lastModifiedBy>Eliane Manser</cp:lastModifiedBy>
  <cp:revision>3</cp:revision>
  <dcterms:created xsi:type="dcterms:W3CDTF">2016-06-09T21:22:07Z</dcterms:created>
  <dcterms:modified xsi:type="dcterms:W3CDTF">2016-06-10T11:08:07Z</dcterms:modified>
</cp:coreProperties>
</file>