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AB3B-3776-6642-892E-AA4976ABCCB5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B714-218C-4B4D-86CF-1ED4F5405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22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AB3B-3776-6642-892E-AA4976ABCCB5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B714-218C-4B4D-86CF-1ED4F5405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27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AB3B-3776-6642-892E-AA4976ABCCB5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B714-218C-4B4D-86CF-1ED4F5405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34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AB3B-3776-6642-892E-AA4976ABCCB5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B714-218C-4B4D-86CF-1ED4F5405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154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AB3B-3776-6642-892E-AA4976ABCCB5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B714-218C-4B4D-86CF-1ED4F5405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281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AB3B-3776-6642-892E-AA4976ABCCB5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B714-218C-4B4D-86CF-1ED4F5405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206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AB3B-3776-6642-892E-AA4976ABCCB5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B714-218C-4B4D-86CF-1ED4F5405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5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AB3B-3776-6642-892E-AA4976ABCCB5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B714-218C-4B4D-86CF-1ED4F5405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6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AB3B-3776-6642-892E-AA4976ABCCB5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B714-218C-4B4D-86CF-1ED4F5405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15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AB3B-3776-6642-892E-AA4976ABCCB5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B714-218C-4B4D-86CF-1ED4F5405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21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AB3B-3776-6642-892E-AA4976ABCCB5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B714-218C-4B4D-86CF-1ED4F5405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537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7AB3B-3776-6642-892E-AA4976ABCCB5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AB714-218C-4B4D-86CF-1ED4F5405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45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smtClean="0">
                <a:latin typeface="Tahoma"/>
                <a:cs typeface="Tahoma"/>
              </a:rPr>
              <a:t>ABSOLUTISMUS</a:t>
            </a:r>
            <a:endParaRPr lang="de-DE" b="1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99581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sz="8800" b="1" dirty="0" smtClean="0">
                <a:latin typeface="Tahoma"/>
                <a:cs typeface="Tahoma"/>
              </a:rPr>
              <a:t>Herrscher „von Gottes Gnaden“</a:t>
            </a:r>
            <a:endParaRPr lang="de-DE" sz="8800" b="1" dirty="0">
              <a:latin typeface="Tahoma"/>
              <a:cs typeface="Tahoma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89775" y="6299992"/>
            <a:ext cx="565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Tahoma"/>
                <a:cs typeface="Tahoma"/>
              </a:rPr>
              <a:t>Merkmal Absolutismus</a:t>
            </a:r>
            <a:endParaRPr lang="de-DE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93732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sz="8800" b="1" dirty="0" smtClean="0">
                <a:latin typeface="Tahoma"/>
                <a:cs typeface="Tahoma"/>
              </a:rPr>
              <a:t>im Auftrag von Gott handeln</a:t>
            </a:r>
            <a:endParaRPr lang="de-DE" sz="8800" b="1" dirty="0">
              <a:latin typeface="Tahoma"/>
              <a:cs typeface="Tahoma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89775" y="6299992"/>
            <a:ext cx="565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Tahoma"/>
                <a:cs typeface="Tahoma"/>
              </a:rPr>
              <a:t>Merkmal Absolutismus</a:t>
            </a:r>
            <a:endParaRPr lang="de-DE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93732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sz="8800" b="1" dirty="0" smtClean="0">
                <a:latin typeface="Tahoma"/>
                <a:cs typeface="Tahoma"/>
              </a:rPr>
              <a:t>Staatsform mit einer Verfassung</a:t>
            </a:r>
            <a:endParaRPr lang="de-DE" sz="8800" b="1" dirty="0">
              <a:latin typeface="Tahoma"/>
              <a:cs typeface="Tahoma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89775" y="6299992"/>
            <a:ext cx="565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Tahoma"/>
                <a:cs typeface="Tahoma"/>
              </a:rPr>
              <a:t>Merkmal Demokratie</a:t>
            </a:r>
            <a:endParaRPr lang="de-DE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93732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8800" b="1" dirty="0">
                <a:latin typeface="Tahoma"/>
                <a:cs typeface="Tahoma"/>
              </a:rPr>
              <a:t>f</a:t>
            </a:r>
            <a:r>
              <a:rPr lang="de-DE" sz="8800" b="1" dirty="0" smtClean="0">
                <a:latin typeface="Tahoma"/>
                <a:cs typeface="Tahoma"/>
              </a:rPr>
              <a:t>aire Wahlen</a:t>
            </a:r>
            <a:endParaRPr lang="de-DE" sz="8800" b="1" dirty="0">
              <a:latin typeface="Tahoma"/>
              <a:cs typeface="Tahoma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89775" y="6299992"/>
            <a:ext cx="565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Tahoma"/>
                <a:cs typeface="Tahoma"/>
              </a:rPr>
              <a:t>Merkmal Demokratie</a:t>
            </a:r>
            <a:endParaRPr lang="de-DE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93732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sz="8800" b="1" dirty="0" smtClean="0">
                <a:latin typeface="Tahoma"/>
                <a:cs typeface="Tahoma"/>
              </a:rPr>
              <a:t>Gewalten-teilung</a:t>
            </a:r>
            <a:endParaRPr lang="de-DE" sz="8800" b="1" dirty="0">
              <a:latin typeface="Tahoma"/>
              <a:cs typeface="Tahoma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89775" y="6299992"/>
            <a:ext cx="565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Tahoma"/>
                <a:cs typeface="Tahoma"/>
              </a:rPr>
              <a:t>Merkmal Demokratie</a:t>
            </a:r>
            <a:endParaRPr lang="de-DE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93732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sz="8800" b="1" dirty="0" smtClean="0">
                <a:latin typeface="Tahoma"/>
                <a:cs typeface="Tahoma"/>
              </a:rPr>
              <a:t>Meinungs</a:t>
            </a:r>
            <a:r>
              <a:rPr lang="de-DE" sz="8800" b="1" dirty="0" smtClean="0">
                <a:latin typeface="Tahoma"/>
                <a:cs typeface="Tahoma"/>
              </a:rPr>
              <a:t>- und Pressefreiheit</a:t>
            </a:r>
            <a:endParaRPr lang="de-DE" sz="8800" b="1" dirty="0">
              <a:latin typeface="Tahoma"/>
              <a:cs typeface="Tahoma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89775" y="6299992"/>
            <a:ext cx="565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Tahoma"/>
                <a:cs typeface="Tahoma"/>
              </a:rPr>
              <a:t>Merkmal Demokratie</a:t>
            </a:r>
            <a:endParaRPr lang="de-DE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93732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https://upload.wikimedia.org/wikipedia/commons/thumb/8/8a/Jean-Baptiste_Lully_Bonnart.jpg/800px-Jean-Baptiste_Lully_Bonnar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40" y="0"/>
            <a:ext cx="51968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85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r="6765"/>
          <a:stretch/>
        </p:blipFill>
        <p:spPr bwMode="auto">
          <a:xfrm>
            <a:off x="2036127" y="0"/>
            <a:ext cx="5014913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188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http://66.media.tumblr.com/49d68a00eb8e4d98cd18f2e26bfa0615/tumblr_mz76xmINck1tpn873o1_r1_128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558"/>
            <a:ext cx="9143999" cy="5150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02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sz="8800" b="1" dirty="0" smtClean="0">
                <a:latin typeface="Tahoma"/>
                <a:cs typeface="Tahoma"/>
              </a:rPr>
              <a:t>Staatsform mit einem starken König</a:t>
            </a:r>
            <a:endParaRPr lang="de-DE" sz="8800" b="1" dirty="0">
              <a:latin typeface="Tahoma"/>
              <a:cs typeface="Tahoma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89775" y="6299992"/>
            <a:ext cx="565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Tahoma"/>
                <a:cs typeface="Tahoma"/>
              </a:rPr>
              <a:t>Merkmal Absolutismus</a:t>
            </a:r>
            <a:endParaRPr lang="de-DE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1048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8800" b="1" dirty="0" smtClean="0">
                <a:latin typeface="Tahoma"/>
                <a:cs typeface="Tahoma"/>
              </a:rPr>
              <a:t>Ludwig XIV</a:t>
            </a:r>
            <a:endParaRPr lang="de-DE" sz="8800" b="1" dirty="0">
              <a:latin typeface="Tahoma"/>
              <a:cs typeface="Tahoma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89775" y="6299992"/>
            <a:ext cx="565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Tahoma"/>
                <a:cs typeface="Tahoma"/>
              </a:rPr>
              <a:t>Merkmal Absolutismus</a:t>
            </a:r>
            <a:endParaRPr lang="de-DE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93732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8800" b="1" dirty="0" smtClean="0">
                <a:latin typeface="Tahoma"/>
                <a:cs typeface="Tahoma"/>
              </a:rPr>
              <a:t>König</a:t>
            </a:r>
            <a:endParaRPr lang="de-DE" sz="8800" b="1" dirty="0">
              <a:latin typeface="Tahoma"/>
              <a:cs typeface="Tahoma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89775" y="6299992"/>
            <a:ext cx="565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Tahoma"/>
                <a:cs typeface="Tahoma"/>
              </a:rPr>
              <a:t>Merkmal Absolutismus</a:t>
            </a:r>
            <a:endParaRPr lang="de-DE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93732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8800" b="1" dirty="0">
                <a:latin typeface="Tahoma"/>
                <a:cs typeface="Tahoma"/>
              </a:rPr>
              <a:t>a</a:t>
            </a:r>
            <a:r>
              <a:rPr lang="de-DE" sz="8800" b="1" dirty="0" smtClean="0">
                <a:latin typeface="Tahoma"/>
                <a:cs typeface="Tahoma"/>
              </a:rPr>
              <a:t>n der Spitze</a:t>
            </a:r>
            <a:endParaRPr lang="de-DE" sz="8800" b="1" dirty="0">
              <a:latin typeface="Tahoma"/>
              <a:cs typeface="Tahoma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89775" y="6299992"/>
            <a:ext cx="565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Tahoma"/>
                <a:cs typeface="Tahoma"/>
              </a:rPr>
              <a:t>Merkmal Absolutismus</a:t>
            </a:r>
            <a:endParaRPr lang="de-DE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9373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sz="8800" b="1" dirty="0" err="1">
                <a:latin typeface="Tahoma"/>
                <a:cs typeface="Tahoma"/>
              </a:rPr>
              <a:t>u</a:t>
            </a:r>
            <a:r>
              <a:rPr lang="de-DE" sz="8800" b="1" dirty="0" err="1" smtClean="0">
                <a:latin typeface="Tahoma"/>
                <a:cs typeface="Tahoma"/>
              </a:rPr>
              <a:t>neinge</a:t>
            </a:r>
            <a:r>
              <a:rPr lang="de-DE" sz="8800" b="1" dirty="0" smtClean="0">
                <a:latin typeface="Tahoma"/>
                <a:cs typeface="Tahoma"/>
              </a:rPr>
              <a:t>-schränkte Herrschaft</a:t>
            </a:r>
            <a:endParaRPr lang="de-DE" sz="8800" b="1" dirty="0">
              <a:latin typeface="Tahoma"/>
              <a:cs typeface="Tahoma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89775" y="6299992"/>
            <a:ext cx="565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Tahoma"/>
                <a:cs typeface="Tahoma"/>
              </a:rPr>
              <a:t>Merkmal Absolutismus</a:t>
            </a:r>
            <a:endParaRPr lang="de-DE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93732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Macintosh PowerPoint</Application>
  <PresentationFormat>Bildschirmpräsentation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Office-Design</vt:lpstr>
      <vt:lpstr>ABSOLUTISMUS</vt:lpstr>
      <vt:lpstr>PowerPoint-Präsentation</vt:lpstr>
      <vt:lpstr>PowerPoint-Präsentation</vt:lpstr>
      <vt:lpstr>PowerPoint-Präsentation</vt:lpstr>
      <vt:lpstr>Staatsform mit einem starken König</vt:lpstr>
      <vt:lpstr>Ludwig XIV</vt:lpstr>
      <vt:lpstr>König</vt:lpstr>
      <vt:lpstr>an der Spitze</vt:lpstr>
      <vt:lpstr>uneinge-schränkte Herrschaft</vt:lpstr>
      <vt:lpstr>Herrscher „von Gottes Gnaden“</vt:lpstr>
      <vt:lpstr>im Auftrag von Gott handeln</vt:lpstr>
      <vt:lpstr>Staatsform mit einer Verfassung</vt:lpstr>
      <vt:lpstr>faire Wahlen</vt:lpstr>
      <vt:lpstr>Gewalten-teilung</vt:lpstr>
      <vt:lpstr>Meinungs- und Pressefreiheit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Eliane Manser</dc:creator>
  <cp:lastModifiedBy>Eliane Manser</cp:lastModifiedBy>
  <cp:revision>3</cp:revision>
  <dcterms:created xsi:type="dcterms:W3CDTF">2016-06-09T17:52:13Z</dcterms:created>
  <dcterms:modified xsi:type="dcterms:W3CDTF">2016-08-08T12:13:42Z</dcterms:modified>
</cp:coreProperties>
</file>