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</p:sldIdLst>
  <p:sldSz cx="6858000" cy="9144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424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3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44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3664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83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034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48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976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24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44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941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1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7036-2197-ED44-AA11-732DCD0D4FB6}" type="datetimeFigureOut">
              <a:rPr lang="de-DE" smtClean="0"/>
              <a:t>24.07.16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E79D6-AB3B-6A44-B38F-6B5B4AB2ED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24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latin typeface="Tahoma"/>
                <a:cs typeface="Tahoma"/>
              </a:rPr>
              <a:t>2. WELTKRIEG</a:t>
            </a:r>
            <a:endParaRPr lang="de-DE" b="1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182050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-459408"/>
            <a:ext cx="6858000" cy="2715855"/>
          </a:xfrm>
        </p:spPr>
        <p:txBody>
          <a:bodyPr>
            <a:normAutofit/>
          </a:bodyPr>
          <a:lstStyle/>
          <a:p>
            <a:r>
              <a:rPr lang="de-DE" sz="9600" b="1" spc="-300" dirty="0" smtClean="0">
                <a:latin typeface="Lucida Blackletter"/>
                <a:cs typeface="Lucida Blackletter"/>
              </a:rPr>
              <a:t>Berliner Bote</a:t>
            </a:r>
            <a:br>
              <a:rPr lang="de-DE" sz="9600" b="1" spc="-300" dirty="0" smtClean="0">
                <a:latin typeface="Lucida Blackletter"/>
                <a:cs typeface="Lucida Blackletter"/>
              </a:rPr>
            </a:br>
            <a:r>
              <a:rPr lang="de-DE" sz="2200" b="1" dirty="0" smtClean="0">
                <a:latin typeface="Lucida Blackletter"/>
                <a:cs typeface="Lucida Blackletter"/>
              </a:rPr>
              <a:t>6. September 1934</a:t>
            </a:r>
            <a:endParaRPr lang="de-DE" sz="2200" b="1" dirty="0">
              <a:latin typeface="Lucida Blackletter"/>
              <a:cs typeface="Lucida Blackletter"/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116633" y="1943626"/>
            <a:ext cx="6673927" cy="27023"/>
          </a:xfrm>
          <a:prstGeom prst="line">
            <a:avLst/>
          </a:prstGeom>
          <a:ln w="762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7825" y="2215911"/>
            <a:ext cx="3448193" cy="24515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feld 5"/>
          <p:cNvSpPr txBox="1"/>
          <p:nvPr/>
        </p:nvSpPr>
        <p:spPr>
          <a:xfrm>
            <a:off x="3147825" y="4751614"/>
            <a:ext cx="2971800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000">
                <a:effectLst/>
                <a:latin typeface="Tahoma"/>
                <a:ea typeface="Times New Roman"/>
                <a:cs typeface="Times New Roman"/>
              </a:rPr>
              <a:t>Reichsparteitag 1934 in Nürnberg</a:t>
            </a:r>
            <a:endParaRPr lang="de-CH" sz="120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128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Macintosh PowerPoint</Application>
  <PresentationFormat>Bildschirmpräsentation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2. WELTKRIEG</vt:lpstr>
      <vt:lpstr>Berliner Bote 6. September 1934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Berliner Bote 6. September 1934</dc:title>
  <dc:creator>Eliane Manser</dc:creator>
  <cp:lastModifiedBy>Eliane Manser</cp:lastModifiedBy>
  <cp:revision>3</cp:revision>
  <dcterms:created xsi:type="dcterms:W3CDTF">2016-06-19T09:21:09Z</dcterms:created>
  <dcterms:modified xsi:type="dcterms:W3CDTF">2016-07-24T19:25:01Z</dcterms:modified>
</cp:coreProperties>
</file>