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68" r:id="rId3"/>
    <p:sldId id="264" r:id="rId4"/>
    <p:sldId id="269" r:id="rId5"/>
    <p:sldId id="266" r:id="rId6"/>
    <p:sldId id="270" r:id="rId7"/>
    <p:sldId id="265" r:id="rId8"/>
    <p:sldId id="271" r:id="rId9"/>
    <p:sldId id="258" r:id="rId10"/>
    <p:sldId id="272" r:id="rId11"/>
    <p:sldId id="260" r:id="rId12"/>
    <p:sldId id="273" r:id="rId13"/>
    <p:sldId id="262" r:id="rId14"/>
    <p:sldId id="274" r:id="rId15"/>
    <p:sldId id="261" r:id="rId16"/>
    <p:sldId id="275" r:id="rId17"/>
    <p:sldId id="263" r:id="rId18"/>
    <p:sldId id="276" r:id="rId19"/>
    <p:sldId id="278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45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97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3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2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26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56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21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35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10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1B84-31F6-8C48-9FFF-2744A97779DE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2085-5424-534B-8A73-87F92E79A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1. WELTKRIEG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748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Kurz nachdem das Paar das Rathaus verlassen hatte ...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09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77900"/>
            <a:ext cx="7366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9720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… musste der Chauffeur den Wagen halten. 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Diesen Augenblick nutzte der </a:t>
            </a:r>
            <a:r>
              <a:rPr lang="de-DE" sz="4000" dirty="0" err="1">
                <a:latin typeface="Tahoma"/>
                <a:cs typeface="Tahoma"/>
              </a:rPr>
              <a:t>mitverschworene</a:t>
            </a:r>
            <a:r>
              <a:rPr lang="de-DE" sz="4000" dirty="0">
                <a:latin typeface="Tahoma"/>
                <a:cs typeface="Tahoma"/>
              </a:rPr>
              <a:t> Student Gavrilo </a:t>
            </a:r>
            <a:r>
              <a:rPr lang="de-DE" sz="4000" dirty="0" err="1" smtClean="0">
                <a:latin typeface="Tahoma"/>
                <a:cs typeface="Tahoma"/>
              </a:rPr>
              <a:t>Princip</a:t>
            </a:r>
            <a:r>
              <a:rPr lang="de-DE" sz="4000" dirty="0" smtClean="0">
                <a:latin typeface="Tahoma"/>
                <a:cs typeface="Tahoma"/>
              </a:rPr>
              <a:t> </a:t>
            </a:r>
            <a:r>
              <a:rPr lang="de-DE" sz="4000" dirty="0">
                <a:latin typeface="Tahoma"/>
                <a:cs typeface="Tahoma"/>
              </a:rPr>
              <a:t>aus und schoss mehrmals auf das Thronfolgerpaar.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07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977900"/>
            <a:ext cx="36957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Franz Ferdinand und seine Frau starben binnen weniger Minuten. 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77900"/>
            <a:ext cx="7366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Die Polizei verhaftete den Attentäter, der von der Menge beinahe gelyncht worden wäre. Den Inhalt seiner Zyankali-Ampulle erbrach er.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07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15" y="199092"/>
            <a:ext cx="4254509" cy="63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Mit Extra-Blättern erreichte die Nachricht die Welt. 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 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Einen Monat später begann der große Krieg.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804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AUFGABE</a:t>
            </a:r>
            <a:endParaRPr lang="de-DE" b="1" dirty="0">
              <a:latin typeface="Tahoma"/>
              <a:cs typeface="Tahom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latin typeface="Tahoma"/>
                <a:cs typeface="Tahoma"/>
              </a:rPr>
              <a:t>Bringe die Bilder des Zeitstrahls in die richtige Ordnung und formuliere zu jedem Bild einige Sätze.</a:t>
            </a:r>
            <a:endParaRPr lang="de-DE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01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2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77900"/>
            <a:ext cx="7366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3493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Sarajevo, 28. Juni 1914: 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Gemeinsam mit seiner Frau besuchte der österreichisch-ungarische Thronfolger Erzherzog Franz Ferdinand die bosnische Hauptstadt Sarajevo. </a:t>
            </a:r>
            <a:endParaRPr lang="de-CH" sz="4000" dirty="0">
              <a:latin typeface="Tahoma"/>
              <a:cs typeface="Tahoma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4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63" y="103227"/>
            <a:ext cx="4984844" cy="66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Bereits am Vormittag war das Thronfolgerpaar nur knapp einem Bombenanschlag serbischer Nationalisten entronnen. 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52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77900"/>
            <a:ext cx="7366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>
                <a:latin typeface="Tahoma"/>
                <a:cs typeface="Tahoma"/>
              </a:rPr>
              <a:t>Nach einem Besuch im Rathaus der Stadt beschloss Franz Ferdinand, die Route zu ändern.</a:t>
            </a:r>
            <a:endParaRPr lang="de-CH" sz="4000" dirty="0">
              <a:latin typeface="Tahoma"/>
              <a:cs typeface="Tahoma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9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77900"/>
            <a:ext cx="7366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Macintosh PowerPoint</Application>
  <PresentationFormat>Bildschirmpräsentation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1. WELTKRIEG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AUFGABE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Lebenskunde</dc:title>
  <dc:creator>Eliane Manser</dc:creator>
  <cp:lastModifiedBy>Eliane Manser</cp:lastModifiedBy>
  <cp:revision>26</cp:revision>
  <dcterms:created xsi:type="dcterms:W3CDTF">2014-01-07T16:24:10Z</dcterms:created>
  <dcterms:modified xsi:type="dcterms:W3CDTF">2016-08-08T15:33:42Z</dcterms:modified>
</cp:coreProperties>
</file>